
<file path=[Content_Types].xml><?xml version="1.0" encoding="utf-8"?>
<Types xmlns="http://schemas.openxmlformats.org/package/2006/content-types"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6" autoAdjust="0"/>
    <p:restoredTop sz="86420" autoAdjust="0"/>
  </p:normalViewPr>
  <p:slideViewPr>
    <p:cSldViewPr snapToGrid="0" showGuides="1">
      <p:cViewPr varScale="1">
        <p:scale>
          <a:sx n="113" d="100"/>
          <a:sy n="113" d="100"/>
        </p:scale>
        <p:origin x="1176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akroaktiverat__Microsoft_Excel-kalkylblad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Villa Fornudden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60</c:v>
                </c:pt>
                <c:pt idx="1">
                  <c:v>64</c:v>
                </c:pt>
                <c:pt idx="2">
                  <c:v>80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47</c:v>
                </c:pt>
                <c:pt idx="1">
                  <c:v>42</c:v>
                </c:pt>
                <c:pt idx="2">
                  <c:v>61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38</c:v>
                </c:pt>
                <c:pt idx="1">
                  <c:v>10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33</c:v>
                </c:pt>
                <c:pt idx="1">
                  <c:v>29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66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Fornudden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42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39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Tyresö_Villa Fornudden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91537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74451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2941391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800542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4635661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48041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7535968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/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r>
              <a:rPr lang="sv-SE" sz="1900" b="0" i="1" dirty="0"/>
              <a:t/>
            </a:r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Tyresö_Villa Fornudden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r>
              <a:rPr lang="sv-SE" sz="1900" dirty="0"/>
              <a:t/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34140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r>
              <a:rPr lang="sv-SE" dirty="0"/>
              <a:t/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2775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803184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1329</Words>
  <Application>Microsoft Office PowerPoint</Application>
  <PresentationFormat>Bildspel på skärmen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348</cp:revision>
  <cp:lastPrinted>2014-08-07T08:24:06Z</cp:lastPrinted>
  <dcterms:created xsi:type="dcterms:W3CDTF">2014-06-27T06:29:47Z</dcterms:created>
  <dcterms:modified xsi:type="dcterms:W3CDTF">2022-06-28T09:57:42Z</dcterms:modified>
</cp:coreProperties>
</file>