
<file path=[Content_Types].xml><?xml version="1.0" encoding="utf-8"?>
<Types xmlns="http://schemas.openxmlformats.org/package/2006/content-types"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4"/>
  </p:notesMasterIdLst>
  <p:handoutMasterIdLst>
    <p:handoutMasterId r:id="rId25"/>
  </p:handoutMasterIdLst>
  <p:sldIdLst>
    <p:sldId id="277" r:id="rId4"/>
    <p:sldId id="259" r:id="rId5"/>
    <p:sldId id="280" r:id="rId6"/>
    <p:sldId id="284" r:id="rId7"/>
    <p:sldId id="327" r:id="rId8"/>
    <p:sldId id="318" r:id="rId9"/>
    <p:sldId id="289" r:id="rId10"/>
    <p:sldId id="257" r:id="rId11"/>
    <p:sldId id="290" r:id="rId12"/>
    <p:sldId id="294" r:id="rId13"/>
    <p:sldId id="291" r:id="rId14"/>
    <p:sldId id="292" r:id="rId15"/>
    <p:sldId id="293" r:id="rId16"/>
    <p:sldId id="325" r:id="rId17"/>
    <p:sldId id="295" r:id="rId18"/>
    <p:sldId id="296" r:id="rId19"/>
    <p:sldId id="324" r:id="rId20"/>
    <p:sldId id="322" r:id="rId21"/>
    <p:sldId id="323" r:id="rId22"/>
    <p:sldId id="270" r:id="rId23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420" autoAdjust="0"/>
  </p:normalViewPr>
  <p:slideViewPr>
    <p:cSldViewPr snapToGrid="0" showGuides="1">
      <p:cViewPr varScale="1">
        <p:scale>
          <a:sx n="113" d="100"/>
          <a:sy n="113" d="100"/>
        </p:scale>
        <p:origin x="1176" y="11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.xlsm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9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akroaktiverat__Microsoft_Excel-kalkylblad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2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3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4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5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6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7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aktiverat__Microsoft_Excel-kalkylblad8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050" dirty="0"/>
              <a:t>Krusmyntans vård- och omsorgsboende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Verksamhet/område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Krusmyntans vård- och omsorgsboende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40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Krusmyntans vård- och omsorgsboende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50</c:v>
                </c:pt>
                <c:pt idx="1">
                  <c:v>56</c:v>
                </c:pt>
                <c:pt idx="2">
                  <c:v>44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47</c:v>
                </c:pt>
                <c:pt idx="1">
                  <c:v>42</c:v>
                </c:pt>
                <c:pt idx="2">
                  <c:v>61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66</c:v>
                </c:pt>
                <c:pt idx="1">
                  <c:v>59</c:v>
                </c:pt>
                <c:pt idx="2">
                  <c:v>70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71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15820321653934"/>
          <c:y val="3.767129328918132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Krusmyntans vård- och omsorgsboende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43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55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64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Krusmyntans vård- och omsorgsboende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40</c:v>
                </c:pt>
                <c:pt idx="1">
                  <c:v>50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rgbClr val="D3BF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45</c:v>
                </c:pt>
                <c:pt idx="1">
                  <c:v>45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43</c:v>
                </c:pt>
                <c:pt idx="1">
                  <c:v>53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44</c:v>
                </c:pt>
                <c:pt idx="1">
                  <c:v>54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Krusmyntans vård- och omsorgsboende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33</c:v>
                </c:pt>
                <c:pt idx="1">
                  <c:v>29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54</c:v>
                </c:pt>
                <c:pt idx="1">
                  <c:v>42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Krusmyntans vård- och omsorgsboende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63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60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75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Krusmyntans vård- och omsorgsboende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50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66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81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74937707668241"/>
          <c:y val="2.777124561222530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Krusmyntans vård- och omsorgsboende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40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9-492E-838D-475CEA0D04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9-492E-838D-475CEA0D04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58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9-492E-838D-475CEA0D04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59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09-492E-838D-475CEA0D0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876800"/>
        <c:axId val="200878336"/>
      </c:barChart>
      <c:catAx>
        <c:axId val="200876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0878336"/>
        <c:crosses val="autoZero"/>
        <c:auto val="1"/>
        <c:lblAlgn val="ctr"/>
        <c:lblOffset val="100"/>
        <c:noMultiLvlLbl val="0"/>
      </c:catAx>
      <c:valAx>
        <c:axId val="2008783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346577500025657"/>
              <c:y val="0.9049036168335632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0876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Krusmyntans vård- och omsorgsboende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60</c:v>
                </c:pt>
                <c:pt idx="1">
                  <c:v>33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63</c:v>
                </c:pt>
                <c:pt idx="1">
                  <c:v>39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75</c:v>
                </c:pt>
                <c:pt idx="1">
                  <c:v>42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78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Tyresö_Krusmyntans vård- och omsorgsboende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 och Mer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0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069797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9634" y="2616834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41682" y="3650210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49634" y="4629957"/>
            <a:ext cx="275567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ofta har du under coronapandemin varit utomhus jämfört med tidigare?</a:t>
            </a:r>
          </a:p>
          <a:p>
            <a:r>
              <a:rPr lang="sv-SE" sz="1000" i="1" dirty="0"/>
              <a:t>Mer än tidigare/Ingen skillnad mot tidigare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761205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06027" y="2266072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35051" y="3220545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35051" y="4436135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</a:t>
            </a: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18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51965448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graphicFrame>
        <p:nvGraphicFramePr>
          <p:cNvPr id="12" name="Diagram 19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04927412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407774"/>
            <a:ext cx="7136998" cy="1497226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15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52056199"/>
              </p:ext>
            </p:extLst>
          </p:nvPr>
        </p:nvGraphicFramePr>
        <p:xfrm>
          <a:off x="803844" y="1904999"/>
          <a:ext cx="6909759" cy="401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51748" y="4072523"/>
            <a:ext cx="2692063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vilken utsträckning har du under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coronapandemin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besvärats av ensamhet jämfört med tidigare?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Mindre än tidigare/Ingen skillnad mot tidigare</a:t>
            </a:r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A222C05F-636B-49FD-AD67-85162CF8DF76}"/>
              </a:ext>
            </a:extLst>
          </p:cNvPr>
          <p:cNvSpPr txBox="1"/>
          <p:nvPr/>
        </p:nvSpPr>
        <p:spPr>
          <a:xfrm>
            <a:off x="951748" y="2496936"/>
            <a:ext cx="269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Händer det att du besväras av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ensamhet?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Nej 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1DABF-CD59-47A1-8187-10F3203EF599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1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1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993151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22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9125359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/>
            </a: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/>
            </a: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r>
              <a:rPr lang="sv-SE" sz="1900" b="0" i="1" dirty="0"/>
              <a:t/>
            </a:r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r>
              <a:rPr lang="sv-SE" sz="1900" dirty="0">
                <a:solidFill>
                  <a:schemeClr val="tx1"/>
                </a:solidFill>
              </a:rPr>
              <a:t/>
            </a:r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Tom rubrik">
            <a:extLst>
              <a:ext uri="{FF2B5EF4-FFF2-40B4-BE49-F238E27FC236}">
                <a16:creationId xmlns:a16="http://schemas.microsoft.com/office/drawing/2014/main" id="{1FEE7ECB-74B0-418A-827F-C62D320A6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c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29 626 personer på årets enkät för äldre inom särskilt boende, vilket är 43,4% av de tillfrågade.</a:t>
            </a:r>
            <a:endParaRPr lang="sv-SE" sz="1900" b="0" dirty="0"/>
          </a:p>
          <a:p>
            <a:r>
              <a:rPr lang="sv-SE" sz="1900" b="0"/>
              <a:t>Andelen svarande för Tyresö_Krusmyntans vård- och omsorgsboende var mellan 20 - 40%.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r>
              <a:rPr lang="sv-SE" sz="1900" dirty="0"/>
              <a:t/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r>
              <a:rPr lang="sv-SE" sz="1900" dirty="0">
                <a:solidFill>
                  <a:schemeClr val="tx1"/>
                </a:solidFill>
              </a:rPr>
              <a:t/>
            </a:r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iagram 8" descr="Cirk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290203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r>
              <a:rPr lang="sv-SE" dirty="0"/>
              <a:t/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9" name="Diagram 15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476034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graphicFrame>
        <p:nvGraphicFramePr>
          <p:cNvPr id="14" name="Diagram 16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695459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4238</TotalTime>
  <Words>1335</Words>
  <Application>Microsoft Office PowerPoint</Application>
  <PresentationFormat>Bildspel på skärmen (4:3)</PresentationFormat>
  <Paragraphs>143</Paragraphs>
  <Slides>20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sammantaget med ditt äldreboende?</vt:lpstr>
      <vt:lpstr>Verksamheten/området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och Mer än tidigare eller Ingen skillnad mot tidigare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Ensamhet  Positiva svar = Nej och Mindre än tidigare eller Ingen skillnad mot tidigare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2022</vt:lpstr>
      <vt:lpstr>Mer om undersökningen ”Vad tycker de äldre om äldreomsorgen?” 2022</vt:lpstr>
      <vt:lpstr>c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Maria Söder</cp:lastModifiedBy>
  <cp:revision>348</cp:revision>
  <cp:lastPrinted>2014-08-07T08:24:06Z</cp:lastPrinted>
  <dcterms:created xsi:type="dcterms:W3CDTF">2014-06-27T06:29:47Z</dcterms:created>
  <dcterms:modified xsi:type="dcterms:W3CDTF">2022-06-28T09:55:59Z</dcterms:modified>
</cp:coreProperties>
</file>